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8128000" cy="4572000"/>
  <p:notesSz cx="8128000" cy="4572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6400" y="182880"/>
            <a:ext cx="7315200" cy="731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5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 /><Relationship Id="rId1" Type="http://schemas.openxmlformats.org/officeDocument/2006/relationships/slideLayout" Target="../slideLayouts/slideLayout5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 /><Relationship Id="rId1" Type="http://schemas.openxmlformats.org/officeDocument/2006/relationships/slideLayout" Target="../slideLayouts/slideLayout5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 /><Relationship Id="rId1" Type="http://schemas.openxmlformats.org/officeDocument/2006/relationships/slideLayout" Target="../slideLayouts/slideLayout5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5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Layout" Target="../slideLayouts/slideLayout5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5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5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5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5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 /><Relationship Id="rId1" Type="http://schemas.openxmlformats.org/officeDocument/2006/relationships/slideLayout" Target="../slideLayouts/slideLayout5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77F7FF-7059-D78C-1A9E-321D2D7A9D9E}"/>
              </a:ext>
            </a:extLst>
          </p:cNvPr>
          <p:cNvSpPr/>
          <p:nvPr/>
        </p:nvSpPr>
        <p:spPr>
          <a:xfrm>
            <a:off x="246372" y="376889"/>
            <a:ext cx="2325099" cy="7616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81B05E-5279-BF4C-A49E-357FAD3BBAFA}"/>
              </a:ext>
            </a:extLst>
          </p:cNvPr>
          <p:cNvSpPr/>
          <p:nvPr/>
        </p:nvSpPr>
        <p:spPr>
          <a:xfrm>
            <a:off x="347662" y="224157"/>
            <a:ext cx="1945142" cy="6739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1E789A-D52A-7734-FB2C-8D2EAB8E75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07"/>
            <a:ext cx="8128000" cy="456138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EE124E-C5AE-8D1E-5AD2-DF17FF6463E8}"/>
              </a:ext>
            </a:extLst>
          </p:cNvPr>
          <p:cNvSpPr/>
          <p:nvPr/>
        </p:nvSpPr>
        <p:spPr>
          <a:xfrm>
            <a:off x="101600" y="76200"/>
            <a:ext cx="685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3E0855-F2E0-AACC-2710-C8B6FF63E60A}"/>
              </a:ext>
            </a:extLst>
          </p:cNvPr>
          <p:cNvSpPr/>
          <p:nvPr/>
        </p:nvSpPr>
        <p:spPr>
          <a:xfrm>
            <a:off x="330200" y="3886200"/>
            <a:ext cx="46482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FEEB9A-7F51-F5BB-2E9A-50D36A2B6486}"/>
              </a:ext>
            </a:extLst>
          </p:cNvPr>
          <p:cNvSpPr/>
          <p:nvPr/>
        </p:nvSpPr>
        <p:spPr>
          <a:xfrm>
            <a:off x="496416" y="3733800"/>
            <a:ext cx="4320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TEAM TANGO </a:t>
            </a:r>
            <a:r>
              <a:rPr lang="en-US" sz="5400"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88873-A93F-A4A6-E1A0-51AF33FC6ABF}"/>
              </a:ext>
            </a:extLst>
          </p:cNvPr>
          <p:cNvSpPr txBox="1"/>
          <p:nvPr/>
        </p:nvSpPr>
        <p:spPr>
          <a:xfrm>
            <a:off x="177800" y="3655367"/>
            <a:ext cx="3732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>
                <a:latin typeface="Bell MT" panose="02020503060305020303" pitchFamily="18" charset="0"/>
              </a:rPr>
              <a:t>Presented By :-</a:t>
            </a:r>
          </a:p>
        </p:txBody>
      </p:sp>
    </p:spTree>
    <p:extLst>
      <p:ext uri="{BB962C8B-B14F-4D97-AF65-F5344CB8AC3E}">
        <p14:creationId xmlns:p14="http://schemas.microsoft.com/office/powerpoint/2010/main" val="1171482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9756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ambuj shukla</cp:lastModifiedBy>
  <cp:revision>1</cp:revision>
  <dcterms:created xsi:type="dcterms:W3CDTF">2024-10-19T04:57:41Z</dcterms:created>
  <dcterms:modified xsi:type="dcterms:W3CDTF">2024-10-19T05:38:37Z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2024-10-19T00:00:00Z</vt:filetime>
  </property>
  <property fmtid="{D5CDD505-2E9C-101B-9397-08002B2CF9AE}" pid="3" name="LastSaved">
    <vt:filetime>2024-10-19T00:00:00Z</vt:filetime>
  </property>
</Properties>
</file>